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78009B-BC72-4C59-819F-14D2BDFCA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FF4554E-409A-4772-9138-CEDA95CA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0CB891-62EE-442A-9DAA-A61A0B27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F29D-D381-4E9B-AEB0-1130F298C707}" type="datetimeFigureOut">
              <a:rPr lang="hr-HR" smtClean="0"/>
              <a:t>19.1.2021.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63A45A4-E902-434A-A44C-B6E1EF7D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971186-A922-466D-B851-B7FF8C4B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1DBF-440A-4654-8FDD-6B4A913FF3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941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7CBA7C-9B92-47F9-8B4A-979E2FEDC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7399241-59C2-40C4-AB23-0E6D1B7B5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F5C073-DCD6-4C49-85AF-EF25ECABE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F29D-D381-4E9B-AEB0-1130F298C707}" type="datetimeFigureOut">
              <a:rPr lang="hr-HR" smtClean="0"/>
              <a:t>19.1.2021.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33F0E20-CD32-456A-98F2-997AFBD55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42496EF-D019-4453-8646-5AD5304E4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1DBF-440A-4654-8FDD-6B4A913FF3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977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78CA6FC-6AE0-4B77-AF44-285C53BCD4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E2FB7B3-F200-4ADC-A93C-21CA3E8B8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88961D0-759E-438C-8C9C-A4EEFEBE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F29D-D381-4E9B-AEB0-1130F298C707}" type="datetimeFigureOut">
              <a:rPr lang="hr-HR" smtClean="0"/>
              <a:t>19.1.2021.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30489A9-825A-4F2C-8105-CA9F95E5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D368634-CF82-471C-AB69-F9992955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1DBF-440A-4654-8FDD-6B4A913FF3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762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F90FE0-6070-41C2-889E-9E5827677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47BE15-A722-4182-AE54-D782017BC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9F234A-349C-46B3-9AC6-F5F844C5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F29D-D381-4E9B-AEB0-1130F298C707}" type="datetimeFigureOut">
              <a:rPr lang="hr-HR" smtClean="0"/>
              <a:t>19.1.2021.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7EB9D0C-410F-4682-A30E-2359BB72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5AAEF3C-C633-4556-943C-71C25099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1DBF-440A-4654-8FDD-6B4A913FF3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123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86D275-AA38-4A93-915D-432E539C0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1A51AC6-0C5D-408A-8C6A-BC6F01D64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E7D26B1-C984-4E6F-808F-7A9C6ACB0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F29D-D381-4E9B-AEB0-1130F298C707}" type="datetimeFigureOut">
              <a:rPr lang="hr-HR" smtClean="0"/>
              <a:t>19.1.2021.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4C0D93A-73AA-4A6C-A17A-6B3912156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A95750B-888F-4748-910B-DED01CA0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1DBF-440A-4654-8FDD-6B4A913FF3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517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B2B5E2-670E-47F2-B36C-B4ED5DC61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8E36165-2B66-4FF4-8A5F-46BC29195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E12B51C-13E7-4BA1-A722-5F79D8F57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081B3CB-F7C1-4C6B-B30F-7F601D724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F29D-D381-4E9B-AEB0-1130F298C707}" type="datetimeFigureOut">
              <a:rPr lang="hr-HR" smtClean="0"/>
              <a:t>19.1.2021.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089EF37-628A-4CA5-B903-1B3EDC099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72D8862-CA60-46AC-9526-60BF85F98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1DBF-440A-4654-8FDD-6B4A913FF3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960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1CD928-93A8-4292-8444-9774F57BB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2CCBE9A-A763-4745-8685-EB0745EAC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F2F6194-D479-49D3-8F69-F14BC8824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39126BE-E761-41F9-8925-1356E0FD09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EDF71D3-91C1-48D6-8798-06EAD1E4F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9F67252-7E32-4DA0-B9DC-CD0CDE6FF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F29D-D381-4E9B-AEB0-1130F298C707}" type="datetimeFigureOut">
              <a:rPr lang="hr-HR" smtClean="0"/>
              <a:t>19.1.2021.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00BEF7E-6F63-4F84-96C9-AEAE779CC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19F1E6E-2F41-4612-BDF6-50A3D899A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1DBF-440A-4654-8FDD-6B4A913FF3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219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6161A-C77B-4603-8BD5-2FDF31568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C7CC479-3D3F-4D3F-8FD3-70A3502B6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F29D-D381-4E9B-AEB0-1130F298C707}" type="datetimeFigureOut">
              <a:rPr lang="hr-HR" smtClean="0"/>
              <a:t>19.1.2021.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623D3A1-29B9-439C-9108-82B585C9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974FCBE-BFFE-4E09-A9B1-8D56FFE8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1DBF-440A-4654-8FDD-6B4A913FF3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338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CC92998-0EF4-4D36-B56D-836255368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F29D-D381-4E9B-AEB0-1130F298C707}" type="datetimeFigureOut">
              <a:rPr lang="hr-HR" smtClean="0"/>
              <a:t>19.1.2021.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B61C627-9811-4365-A187-7082FE265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1F65B74-0394-4BF2-B960-ADF8E86B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1DBF-440A-4654-8FDD-6B4A913FF3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954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419DAF-D5FE-4DB9-9FED-342495E10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8852FC-4FC0-4FA0-9FA3-A43BE99E1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4E802C9-2511-4D12-9CA3-21575A140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B6DF372-7969-4993-BF7B-41595CAC1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F29D-D381-4E9B-AEB0-1130F298C707}" type="datetimeFigureOut">
              <a:rPr lang="hr-HR" smtClean="0"/>
              <a:t>19.1.2021.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7F253DC-0A53-451B-90D9-952596FA0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46D2AF0-E2CC-4089-9BE5-059C019B8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1DBF-440A-4654-8FDD-6B4A913FF3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7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F2AB15-DD2C-4894-8F29-AC0A7A929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33C1C33-ACCC-4105-8F9C-BD8F52F43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68EB891-10CF-4B7F-9E3D-F8A65EFBF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0670B3D-D9B2-4B84-A019-E2B5A88F5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F29D-D381-4E9B-AEB0-1130F298C707}" type="datetimeFigureOut">
              <a:rPr lang="hr-HR" smtClean="0"/>
              <a:t>19.1.2021.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F2D6913-23C0-43E4-AC49-A0C4B39FD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548136D-80A4-49EA-B654-D6D69D56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1DBF-440A-4654-8FDD-6B4A913FF3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740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E2EE35E-5789-4DA7-B033-C63740183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26935E7-CF97-4695-8A61-6BD660EE1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3ADE102-3478-44E1-8894-C9FD0C7731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5F29D-D381-4E9B-AEB0-1130F298C707}" type="datetimeFigureOut">
              <a:rPr lang="hr-HR" smtClean="0"/>
              <a:t>19.1.2021.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2C909AE-BBED-4F0A-B921-FC228DF9C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F155426-921D-4AD2-8907-B0BC9C70F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B1DBF-440A-4654-8FDD-6B4A913FF3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387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407F64-5C50-43D1-8D16-DE3380AD0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00" b="14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638BA4E-B849-4EDF-8761-F6071990E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hr-HR" sz="4000" dirty="0"/>
              <a:t>VRSTE DATOTEKA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2C5AEDD-2F8D-4C8E-827B-618261BBC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hr-HR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50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5CC95F-CA04-40BC-B8A7-73AFED6F3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8840"/>
            <a:ext cx="10515600" cy="5598123"/>
          </a:xfrm>
        </p:spPr>
        <p:txBody>
          <a:bodyPr>
            <a:normAutofit/>
          </a:bodyPr>
          <a:lstStyle/>
          <a:p>
            <a:r>
              <a:rPr lang="hr-HR" b="1" dirty="0"/>
              <a:t>Datoteka</a:t>
            </a:r>
            <a:r>
              <a:rPr lang="hr-HR" dirty="0"/>
              <a:t> (File) – digitalni zapis na spremniku računala, koji uobičajeno sadržava jednu vrstu podataka (program, sliku, video, tekst, glazbu i sl.)</a:t>
            </a:r>
          </a:p>
          <a:p>
            <a:r>
              <a:rPr lang="hr-HR" b="1" i="0" dirty="0">
                <a:effectLst/>
              </a:rPr>
              <a:t>Datotečni nastavak</a:t>
            </a:r>
            <a:r>
              <a:rPr lang="hr-HR" b="0" i="0" dirty="0">
                <a:effectLst/>
              </a:rPr>
              <a:t> (</a:t>
            </a:r>
            <a:r>
              <a:rPr lang="hr-HR" b="0" i="1" dirty="0">
                <a:effectLst/>
              </a:rPr>
              <a:t>File </a:t>
            </a:r>
            <a:r>
              <a:rPr lang="hr-HR" b="0" i="1" dirty="0" err="1">
                <a:effectLst/>
              </a:rPr>
              <a:t>Extension</a:t>
            </a:r>
            <a:r>
              <a:rPr lang="hr-HR" b="0" i="0" dirty="0">
                <a:effectLst/>
              </a:rPr>
              <a:t>) – identificira vrstu ili oblik datoteke. Nastaje prilikom spremanja datoteke kada korisnik pri spremanju upisuje ime datoteke, a program u kojem datoteka nastaje dodaje datotečni nastavak koji je od imena datoteke odijeljen točkom (npr. Parkovi prirode</a:t>
            </a:r>
            <a:r>
              <a:rPr lang="hr-HR" b="1" i="0" dirty="0">
                <a:effectLst/>
              </a:rPr>
              <a:t>.pptx</a:t>
            </a:r>
            <a:r>
              <a:rPr lang="hr-HR" b="0" i="0" dirty="0">
                <a:effectLst/>
              </a:rPr>
              <a:t>).</a:t>
            </a:r>
            <a:r>
              <a:rPr lang="hr-HR" b="1" i="0" dirty="0">
                <a:effectLst/>
              </a:rPr>
              <a:t> </a:t>
            </a:r>
          </a:p>
          <a:p>
            <a:r>
              <a:rPr lang="hr-HR" b="1" i="0" dirty="0">
                <a:effectLst/>
                <a:latin typeface="+mj-lt"/>
              </a:rPr>
              <a:t>Mapa</a:t>
            </a:r>
            <a:r>
              <a:rPr lang="hr-HR" b="0" i="0" dirty="0">
                <a:effectLst/>
                <a:latin typeface="+mj-lt"/>
              </a:rPr>
              <a:t> (</a:t>
            </a:r>
            <a:r>
              <a:rPr lang="hr-HR" b="0" i="1" dirty="0">
                <a:effectLst/>
                <a:latin typeface="+mj-lt"/>
              </a:rPr>
              <a:t>Folder</a:t>
            </a:r>
            <a:r>
              <a:rPr lang="hr-HR" b="0" i="0" dirty="0">
                <a:effectLst/>
                <a:latin typeface="+mj-lt"/>
              </a:rPr>
              <a:t>) – je mjesto (prostor) na pomoćnom spremniku (memorijskom uređaju), koje korisnik izrađuje radi bolje organizacije datoteka, na koje spremamo datoteke.</a:t>
            </a:r>
            <a:endParaRPr lang="hr-H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314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606619-EDCF-4AA2-82CD-77935272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Vrste datoteka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69D43A4-EBEA-4B1F-96A7-1230EDE2E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Programske datoteke</a:t>
            </a:r>
          </a:p>
          <a:p>
            <a:r>
              <a:rPr lang="hr-HR" dirty="0"/>
              <a:t>Znakovne datoteke</a:t>
            </a:r>
          </a:p>
          <a:p>
            <a:r>
              <a:rPr lang="hr-HR" dirty="0"/>
              <a:t>Datoteke dokumenata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8881065-2358-4B29-8BB2-B94767B4F4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5" t="19291" r="55558" b="28652"/>
          <a:stretch/>
        </p:blipFill>
        <p:spPr>
          <a:xfrm>
            <a:off x="5797684" y="1322962"/>
            <a:ext cx="4698459" cy="357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51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EE354C-C29B-4106-976F-12CDBF7C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Programske datoteke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6BC1C3-583A-4DC0-AE2D-1766C2D22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Programska datoteka – sadrži instrukcije koje procesor razumije te ih pokretanjem ove vrste datoteka izvršava.</a:t>
            </a:r>
          </a:p>
          <a:p>
            <a:r>
              <a:rPr lang="hr-HR" dirty="0"/>
              <a:t>Nastavci: .</a:t>
            </a:r>
            <a:r>
              <a:rPr lang="hr-HR" dirty="0" err="1"/>
              <a:t>exe</a:t>
            </a:r>
            <a:r>
              <a:rPr lang="hr-HR" dirty="0"/>
              <a:t>, .bat, </a:t>
            </a:r>
          </a:p>
          <a:p>
            <a:pPr marL="0" indent="0">
              <a:buNone/>
            </a:pPr>
            <a:r>
              <a:rPr lang="hr-HR" dirty="0"/>
              <a:t>	.</a:t>
            </a:r>
            <a:r>
              <a:rPr lang="hr-HR" dirty="0" err="1"/>
              <a:t>com</a:t>
            </a:r>
            <a:r>
              <a:rPr lang="hr-HR" dirty="0"/>
              <a:t>, .</a:t>
            </a:r>
            <a:r>
              <a:rPr lang="hr-HR" dirty="0" err="1"/>
              <a:t>sys</a:t>
            </a:r>
            <a:r>
              <a:rPr lang="hr-HR" dirty="0"/>
              <a:t>, .</a:t>
            </a:r>
            <a:r>
              <a:rPr lang="hr-HR" dirty="0" err="1"/>
              <a:t>dll</a:t>
            </a:r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0E12C04-32B2-4272-A170-4F4622A54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94" t="42695" r="31622" b="26525"/>
          <a:stretch/>
        </p:blipFill>
        <p:spPr>
          <a:xfrm>
            <a:off x="4620637" y="2743199"/>
            <a:ext cx="6653719" cy="320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7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34BF69-4371-4847-8888-59CC995FB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Datoteke dokumenata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E065F75-5F50-4DEE-BAA1-D6413F522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Datoteka dokumenta – vrsta datoteke koju korisnik stvara u nekom </a:t>
            </a:r>
            <a:r>
              <a:rPr lang="hr-HR" dirty="0" err="1"/>
              <a:t>primjenskom</a:t>
            </a:r>
            <a:r>
              <a:rPr lang="hr-HR" dirty="0"/>
              <a:t> programu (npr. MS Word, MS Excel, MS PowerPoint, Bojanje i sl.).</a:t>
            </a:r>
          </a:p>
          <a:p>
            <a:r>
              <a:rPr lang="hr-HR" dirty="0"/>
              <a:t>Nastavci: .</a:t>
            </a:r>
            <a:r>
              <a:rPr lang="hr-HR" dirty="0" err="1"/>
              <a:t>doc</a:t>
            </a:r>
            <a:r>
              <a:rPr lang="hr-HR" dirty="0"/>
              <a:t>, .</a:t>
            </a:r>
            <a:r>
              <a:rPr lang="hr-HR" dirty="0" err="1"/>
              <a:t>pptx</a:t>
            </a:r>
            <a:r>
              <a:rPr lang="hr-HR" dirty="0"/>
              <a:t>, </a:t>
            </a:r>
          </a:p>
          <a:p>
            <a:pPr marL="0" indent="0">
              <a:buNone/>
            </a:pPr>
            <a:r>
              <a:rPr lang="hr-HR" dirty="0"/>
              <a:t>	.</a:t>
            </a:r>
            <a:r>
              <a:rPr lang="hr-HR" dirty="0" err="1"/>
              <a:t>xlsx</a:t>
            </a:r>
            <a:r>
              <a:rPr lang="hr-HR" dirty="0"/>
              <a:t>, </a:t>
            </a:r>
            <a:r>
              <a:rPr lang="hr-HR" dirty="0" err="1"/>
              <a:t>jpeg</a:t>
            </a:r>
            <a:r>
              <a:rPr lang="hr-HR" dirty="0"/>
              <a:t>, </a:t>
            </a:r>
            <a:r>
              <a:rPr lang="hr-HR" dirty="0" err="1"/>
              <a:t>gif</a:t>
            </a:r>
            <a:r>
              <a:rPr lang="hr-HR" dirty="0"/>
              <a:t>, .mp3…..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B000E0E-A54C-4AC2-A345-9574506CE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36" t="51206" r="34893" b="15744"/>
          <a:stretch/>
        </p:blipFill>
        <p:spPr>
          <a:xfrm>
            <a:off x="5223753" y="2723744"/>
            <a:ext cx="5612860" cy="309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75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FE863A-0931-4865-A521-FB1A73BEA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Znakovne datoteke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794AC4B-D270-4360-8BB1-0FE5AB211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Znakovna datoteka – sadržava tekst bez informacija o njegovu oblikovanju. Znakovi u ovoj datoteci kodirani su nekom normom (ANSI, UTF-8 i sl.).</a:t>
            </a:r>
          </a:p>
          <a:p>
            <a:r>
              <a:rPr lang="hr-HR" dirty="0"/>
              <a:t>Nastavak : .</a:t>
            </a:r>
            <a:r>
              <a:rPr lang="hr-HR" dirty="0" err="1"/>
              <a:t>txt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89073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344A8E-1D9A-45D5-A84A-F4779009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040D5EB8-27AB-42AB-A7A9-D39CEA709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144" t="17734" r="25311"/>
          <a:stretch/>
        </p:blipFill>
        <p:spPr>
          <a:xfrm>
            <a:off x="2217905" y="87548"/>
            <a:ext cx="7402749" cy="69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221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235</Words>
  <Application>Microsoft Office PowerPoint</Application>
  <PresentationFormat>Široki zaslon</PresentationFormat>
  <Paragraphs>19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VRSTE DATOTEKA</vt:lpstr>
      <vt:lpstr>PowerPoint prezentacija</vt:lpstr>
      <vt:lpstr>Vrste datoteka</vt:lpstr>
      <vt:lpstr>Programske datoteke</vt:lpstr>
      <vt:lpstr>Datoteke dokumenata</vt:lpstr>
      <vt:lpstr>Znakovne datoteke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VRSTE DATOTEKA</dc:title>
  <dc:creator>Maja Đuričić</dc:creator>
  <cp:lastModifiedBy>Maja Đuričić</cp:lastModifiedBy>
  <cp:revision>3</cp:revision>
  <dcterms:created xsi:type="dcterms:W3CDTF">2021-01-19T14:56:04Z</dcterms:created>
  <dcterms:modified xsi:type="dcterms:W3CDTF">2021-01-19T15:12:39Z</dcterms:modified>
</cp:coreProperties>
</file>