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2528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89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3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6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714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0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45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2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09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97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4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4F7F6DC-CEF4-4CF0-A462-754B0D86BCC6}" type="datetimeFigureOut">
              <a:rPr lang="hr-HR" smtClean="0"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FFA60D7-E8B3-4B96-8EF7-E0D8C8CCB5D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52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ja.duricic1@skole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C3810C-A5B9-470C-8E1A-6166CC732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Izrada i oblikovanje tablice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6236AA-6971-4AE5-B0E6-0D854D520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330177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7897B-4426-473D-B5A4-DA669613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343"/>
            <a:ext cx="10515600" cy="1325563"/>
          </a:xfrm>
        </p:spPr>
        <p:txBody>
          <a:bodyPr>
            <a:noAutofit/>
          </a:bodyPr>
          <a:lstStyle/>
          <a:p>
            <a:r>
              <a:rPr lang="hr-HR" sz="3600" dirty="0"/>
              <a:t>Oboji tablicu prema priloženoj slici. </a:t>
            </a:r>
            <a:br>
              <a:rPr lang="hr-HR" sz="3600" dirty="0"/>
            </a:br>
            <a:r>
              <a:rPr lang="hr-HR" sz="3600" dirty="0"/>
              <a:t>Tablica (ćelije) se </a:t>
            </a:r>
            <a:r>
              <a:rPr lang="hr-HR" sz="3600" dirty="0" err="1"/>
              <a:t>bojaju</a:t>
            </a:r>
            <a:r>
              <a:rPr lang="hr-HR" sz="3600" dirty="0"/>
              <a:t> tako da se označe ćelije koje želiš obojati, ona kartici Dizajn tablice odaberi sjenčanje i odaberi boju. Boje ne moraju biti iste kao moje.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9C4499-8DEB-4597-A62F-089B9AB44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6" b="4037"/>
          <a:stretch/>
        </p:blipFill>
        <p:spPr>
          <a:xfrm>
            <a:off x="2698661" y="2734322"/>
            <a:ext cx="7735712" cy="40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60FA9-72CA-4C54-9ABB-97998A19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0AD7F6-3FF2-456B-A0A7-AF88B24C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 vježbu, spremi je pod naslovom Vježba tablice i svoje ime i prezime (npr. Vježba tablice Maja Đuričić). Pošalji mi vježbu do 1.4.2021. na mail </a:t>
            </a:r>
            <a:r>
              <a:rPr lang="hr-HR" dirty="0">
                <a:hlinkClick r:id="rId2"/>
              </a:rPr>
              <a:t>maja.duricic1@skole.hr</a:t>
            </a:r>
            <a:endParaRPr lang="hr-HR" dirty="0"/>
          </a:p>
          <a:p>
            <a:endParaRPr lang="hr-HR" dirty="0"/>
          </a:p>
          <a:p>
            <a:r>
              <a:rPr lang="hr-HR" dirty="0"/>
              <a:t>Pozdrav i sretno!!</a:t>
            </a:r>
          </a:p>
          <a:p>
            <a:r>
              <a:rPr lang="hr-HR"/>
              <a:t>Profesorica </a:t>
            </a:r>
            <a:r>
              <a:rPr lang="hr-HR" dirty="0"/>
              <a:t>Maja :-*</a:t>
            </a:r>
          </a:p>
        </p:txBody>
      </p:sp>
    </p:spTree>
    <p:extLst>
      <p:ext uri="{BB962C8B-B14F-4D97-AF65-F5344CB8AC3E}">
        <p14:creationId xmlns:p14="http://schemas.microsoft.com/office/powerpoint/2010/main" val="43789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229817-86D0-4F39-ACB5-2A1A5779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60A955-91B4-463A-BB70-48004C6DE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Pozdrav dragi moji </a:t>
            </a:r>
            <a:r>
              <a:rPr lang="hr-HR" sz="3200" dirty="0" err="1"/>
              <a:t>šestaši</a:t>
            </a:r>
            <a:r>
              <a:rPr lang="hr-HR" sz="3200" dirty="0"/>
              <a:t>! </a:t>
            </a:r>
          </a:p>
          <a:p>
            <a:r>
              <a:rPr lang="hr-HR" sz="3200" dirty="0"/>
              <a:t>Prošli tjedan smo ponovili uređivanje teksta u Wordu, boju teksta, oblikovanje teksta, poravnanje teksta, umetanje i oblikovanje slika…</a:t>
            </a:r>
          </a:p>
          <a:p>
            <a:r>
              <a:rPr lang="hr-HR" sz="3200" dirty="0"/>
              <a:t>Ovaj tjedan ćemo naučiti kako se u Word ubacuju tablice i kako se oblikuju. </a:t>
            </a:r>
          </a:p>
        </p:txBody>
      </p:sp>
    </p:spTree>
    <p:extLst>
      <p:ext uri="{BB962C8B-B14F-4D97-AF65-F5344CB8AC3E}">
        <p14:creationId xmlns:p14="http://schemas.microsoft.com/office/powerpoint/2010/main" val="402743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AC018F-4B95-4F9F-903A-D35FA66D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4" y="509357"/>
            <a:ext cx="9601200" cy="3581400"/>
          </a:xfrm>
        </p:spPr>
        <p:txBody>
          <a:bodyPr>
            <a:normAutofit/>
          </a:bodyPr>
          <a:lstStyle/>
          <a:p>
            <a:r>
              <a:rPr lang="hr-HR" sz="3200" dirty="0"/>
              <a:t>Tablice nam služe da bi preglednije prikazali sadržaj.</a:t>
            </a:r>
          </a:p>
          <a:p>
            <a:r>
              <a:rPr lang="hr-HR" sz="3200" dirty="0"/>
              <a:t>Primjer tablica u svakodnevnom životu: raspored sati, kalendar… Znaš li još neke?</a:t>
            </a:r>
          </a:p>
          <a:p>
            <a:r>
              <a:rPr lang="hr-HR" sz="3200" dirty="0"/>
              <a:t>Tablica se sastoji od stupaca i redaka na čijem se sjecištu nalazi ćelija (kvadratić).</a:t>
            </a:r>
          </a:p>
          <a:p>
            <a:endParaRPr lang="hr-HR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ECFCE9-D50B-4197-A370-B972D6FEA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t="30420" r="29441" b="48868"/>
          <a:stretch/>
        </p:blipFill>
        <p:spPr>
          <a:xfrm>
            <a:off x="3222594" y="4145871"/>
            <a:ext cx="5157926" cy="1420428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8699E1EA-B23A-45FD-91E0-F37A438A58EE}"/>
              </a:ext>
            </a:extLst>
          </p:cNvPr>
          <p:cNvCxnSpPr/>
          <p:nvPr/>
        </p:nvCxnSpPr>
        <p:spPr>
          <a:xfrm>
            <a:off x="2734322" y="4856085"/>
            <a:ext cx="1571348" cy="7989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9D49E8AA-9F11-497F-AB85-2BAF34BF804A}"/>
              </a:ext>
            </a:extLst>
          </p:cNvPr>
          <p:cNvSpPr txBox="1"/>
          <p:nvPr/>
        </p:nvSpPr>
        <p:spPr>
          <a:xfrm>
            <a:off x="1979720" y="46714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ćelija</a:t>
            </a:r>
          </a:p>
        </p:txBody>
      </p:sp>
    </p:spTree>
    <p:extLst>
      <p:ext uri="{BB962C8B-B14F-4D97-AF65-F5344CB8AC3E}">
        <p14:creationId xmlns:p14="http://schemas.microsoft.com/office/powerpoint/2010/main" val="352016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0304B-7A6F-44B9-BD9D-CCEF34D6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56" y="158133"/>
            <a:ext cx="10559989" cy="1485900"/>
          </a:xfrm>
        </p:spPr>
        <p:txBody>
          <a:bodyPr>
            <a:normAutofit/>
          </a:bodyPr>
          <a:lstStyle/>
          <a:p>
            <a:r>
              <a:rPr lang="hr-HR" dirty="0"/>
              <a:t>Tablicu umećemo na kartici umetni - tablica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637EEE9-80B4-42F0-BCBE-B67484E30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08" b="4905"/>
          <a:stretch/>
        </p:blipFill>
        <p:spPr>
          <a:xfrm>
            <a:off x="2228144" y="1825625"/>
            <a:ext cx="7735712" cy="41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691C8-BB71-4EF2-B165-9561483E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Klikom na strelicu ispod riječi tablica pojavljuje se padajući izbornik, u kojem prelaskom miša po tablici odabiremo koliko stupaca i redaka želimo.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554D381-E674-4C2B-832D-26F9F541C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733" y="3129378"/>
            <a:ext cx="63669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385576-7E73-4E0F-9715-C1D643FA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Vježba 1.</a:t>
            </a:r>
            <a:br>
              <a:rPr lang="hr-HR" sz="3600" dirty="0"/>
            </a:br>
            <a:r>
              <a:rPr lang="hr-HR" sz="3600" dirty="0"/>
              <a:t>Umetni tablicu sa 6 stupaca i 8 redaka.</a:t>
            </a:r>
            <a:br>
              <a:rPr lang="hr-HR" sz="3600" dirty="0"/>
            </a:br>
            <a:r>
              <a:rPr lang="hr-HR" sz="3600" dirty="0"/>
              <a:t>To će biti vaš raspored sati.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615F7ED6-CC30-46F6-AB91-738C2222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533" y="2774272"/>
            <a:ext cx="63669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374D9-1F10-4C10-A2AF-AE0049B1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461"/>
            <a:ext cx="10515600" cy="1325563"/>
          </a:xfrm>
        </p:spPr>
        <p:txBody>
          <a:bodyPr>
            <a:noAutofit/>
          </a:bodyPr>
          <a:lstStyle/>
          <a:p>
            <a:r>
              <a:rPr lang="hr-HR" sz="3600" dirty="0"/>
              <a:t>Mišem dođite do prve lijeve kućice (ćelije) u tablici, pokazivač miša se pretvara u crnu strelicu, drži lijevi klik miša i označi prvi redak tablice. Tu će nam biti naslov. U prvom retku moramo spojiti ćelije tako da imamo samo jednu. </a:t>
            </a:r>
            <a:br>
              <a:rPr lang="hr-HR" sz="3600" dirty="0"/>
            </a:br>
            <a:endParaRPr lang="hr-HR" sz="3600" dirty="0"/>
          </a:p>
        </p:txBody>
      </p:sp>
      <p:pic>
        <p:nvPicPr>
          <p:cNvPr id="4" name="Rezervirano mjesto sadržaja 7">
            <a:extLst>
              <a:ext uri="{FF2B5EF4-FFF2-40B4-BE49-F238E27FC236}">
                <a16:creationId xmlns:a16="http://schemas.microsoft.com/office/drawing/2014/main" id="{148085D1-CF5F-45D2-91FD-FD31CE534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41" t="27820" r="28386" b="46066"/>
          <a:stretch/>
        </p:blipFill>
        <p:spPr>
          <a:xfrm>
            <a:off x="1109709" y="3675355"/>
            <a:ext cx="8416811" cy="2755376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527326D8-B59A-4934-99A9-117A41D65A42}"/>
              </a:ext>
            </a:extLst>
          </p:cNvPr>
          <p:cNvCxnSpPr/>
          <p:nvPr/>
        </p:nvCxnSpPr>
        <p:spPr>
          <a:xfrm flipH="1">
            <a:off x="8687580" y="3977195"/>
            <a:ext cx="1677880" cy="23969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5689789A-34E9-4564-9B63-9A52162EA459}"/>
              </a:ext>
            </a:extLst>
          </p:cNvPr>
          <p:cNvSpPr txBox="1"/>
          <p:nvPr/>
        </p:nvSpPr>
        <p:spPr>
          <a:xfrm>
            <a:off x="10365460" y="3679792"/>
            <a:ext cx="147369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Označeni redak</a:t>
            </a:r>
          </a:p>
        </p:txBody>
      </p:sp>
    </p:spTree>
    <p:extLst>
      <p:ext uri="{BB962C8B-B14F-4D97-AF65-F5344CB8AC3E}">
        <p14:creationId xmlns:p14="http://schemas.microsoft.com/office/powerpoint/2010/main" val="143688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CC9AC7A-B7C3-49A7-B1F9-03534028C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48" t="2317" r="28386" b="48718"/>
          <a:stretch/>
        </p:blipFill>
        <p:spPr>
          <a:xfrm>
            <a:off x="4616389" y="1110694"/>
            <a:ext cx="6566702" cy="418039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CEFBB3F-22B7-4649-A796-2E35599DAE66}"/>
              </a:ext>
            </a:extLst>
          </p:cNvPr>
          <p:cNvSpPr txBox="1"/>
          <p:nvPr/>
        </p:nvSpPr>
        <p:spPr>
          <a:xfrm>
            <a:off x="1112708" y="573869"/>
            <a:ext cx="3080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označavanja redaka, klikni na karticu Raspored – Spoji ćelije.</a:t>
            </a:r>
          </a:p>
          <a:p>
            <a:endParaRPr lang="hr-HR" sz="2800" dirty="0"/>
          </a:p>
          <a:p>
            <a:r>
              <a:rPr lang="hr-HR" sz="2800" dirty="0"/>
              <a:t>U prvi redak napiši : Raspored sati</a:t>
            </a:r>
          </a:p>
          <a:p>
            <a:endParaRPr lang="hr-HR" sz="2800" dirty="0"/>
          </a:p>
          <a:p>
            <a:r>
              <a:rPr lang="hr-HR" sz="2800" dirty="0"/>
              <a:t>Tekst stavi u sredinu veličina slova 16</a:t>
            </a:r>
          </a:p>
        </p:txBody>
      </p:sp>
    </p:spTree>
    <p:extLst>
      <p:ext uri="{BB962C8B-B14F-4D97-AF65-F5344CB8AC3E}">
        <p14:creationId xmlns:p14="http://schemas.microsoft.com/office/powerpoint/2010/main" val="357425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0081C-0F05-4330-A365-158DA3E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Ispuni tablicu, sav tekst stavu u sredinu (kartica Polazno), ispuni sate prema svom rasporedu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6B7B590-760C-4D7B-BDDD-A764C2B9B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24" t="26596" r="28042" b="42941"/>
          <a:stretch/>
        </p:blipFill>
        <p:spPr>
          <a:xfrm>
            <a:off x="2246050" y="2855881"/>
            <a:ext cx="8126482" cy="3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800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166</TotalTime>
  <Words>322</Words>
  <Application>Microsoft Office PowerPoint</Application>
  <PresentationFormat>Široki zaslon</PresentationFormat>
  <Paragraphs>25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Franklin Gothic Book</vt:lpstr>
      <vt:lpstr>Žetva</vt:lpstr>
      <vt:lpstr>Izrada i oblikovanje tablice</vt:lpstr>
      <vt:lpstr>PowerPoint prezentacija</vt:lpstr>
      <vt:lpstr>PowerPoint prezentacija</vt:lpstr>
      <vt:lpstr>Tablicu umećemo na kartici umetni - tablica</vt:lpstr>
      <vt:lpstr>Klikom na strelicu ispod riječi tablica pojavljuje se padajući izbornik, u kojem prelaskom miša po tablici odabiremo koliko stupaca i redaka želimo.</vt:lpstr>
      <vt:lpstr>Vježba 1. Umetni tablicu sa 6 stupaca i 8 redaka. To će biti vaš raspored sati.</vt:lpstr>
      <vt:lpstr>Mišem dođite do prve lijeve kućice (ćelije) u tablici, pokazivač miša se pretvara u crnu strelicu, drži lijevi klik miša i označi prvi redak tablice. Tu će nam biti naslov. U prvom retku moramo spojiti ćelije tako da imamo samo jednu.  </vt:lpstr>
      <vt:lpstr>PowerPoint prezentacija</vt:lpstr>
      <vt:lpstr>Ispuni tablicu, sav tekst stavu u sredinu (kartica Polazno), ispuni sate prema svom rasporedu</vt:lpstr>
      <vt:lpstr>Oboji tablicu prema priloženoj slici.  Tablica (ćelije) se bojaju tako da se označe ćelije koje želiš obojati, ona kartici Dizajn tablice odaberi sjenčanje i odaberi boju. Boje ne moraju biti iste kao moje.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i oblikovanje tablice</dc:title>
  <dc:creator>Maja Đuričić</dc:creator>
  <cp:lastModifiedBy>Maja Đuričić</cp:lastModifiedBy>
  <cp:revision>8</cp:revision>
  <dcterms:created xsi:type="dcterms:W3CDTF">2020-03-18T09:02:39Z</dcterms:created>
  <dcterms:modified xsi:type="dcterms:W3CDTF">2021-03-29T14:46:43Z</dcterms:modified>
</cp:coreProperties>
</file>