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D3FB2-55B5-46BC-990F-2D8DE12B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D66A11-488D-48F5-BC2F-22D4A4ABD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5CED51-919C-4A01-8D0C-0CF91B3E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F01B12-89BA-4B49-BB3F-731CD5DF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0DF7B6-079D-408E-AC47-2E33D560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25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2EB4B-6218-4EFF-8338-53B93F7A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4196D79-6417-4632-B075-4C952046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981F60-4873-478F-AD43-D6BB6D04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A81A8E-1E4E-4135-A9A7-D8C930EE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A8E350-1B3F-42B4-B555-2BFA13DF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4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A67D27D-0692-4397-BB56-62AEF8ED3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6F55D70-0DDC-4C80-975F-53A4E88D5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2809CE-74E5-4D17-8316-E84AEC6E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13C63F-741C-4DD2-92CB-09512502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6C6B70-10E9-4FBE-A1FF-643ADAE2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62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1977DB-DCAD-4ACF-A9A0-5B699872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2AE4C7-79F0-47BB-B3DB-82A4276BD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B088DC-3558-4F2F-B41B-95AB33E1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64294-7706-472C-BD69-1270ACE1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814238-D54A-46AE-91D7-D2B553AB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35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4E938-451B-4647-8B12-DEE42898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2F442D-98A7-490B-A426-8DD6304B9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DF0AD2-94D4-4957-BDCB-82E5B5AB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971249-9082-4D7E-815D-AE6B7FA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3B6539-3285-4468-BCFE-D374B23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4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DE621-7584-40F6-B470-CF50AF0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53C0B0-A06F-4759-B6CF-746BCB34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513C6F-A3A2-4FCD-9927-171677BBC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0622F76-26DD-46A0-A59F-63E92C31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FCB24D-09DB-4647-8566-995C34CE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669CD4-5FF9-42BB-96BB-931090A1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07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74F0E4-EEB8-4552-B6C6-BBF1C27C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17937E-319D-4FB6-858C-7C7714D5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86E645-D4B4-4CB8-890C-C59E6F07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3FF1624-C1DA-43C7-AEFF-576E5C996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444D264-3409-4EF8-B96F-8939F4687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493E55D-C545-4DB6-AEB8-3058965C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9A3C408-8562-4609-9841-E38F16AB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BFAE7D3-0A17-4036-B8FD-8B5212C0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52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4E2C9-66E1-4DE1-A91D-B1CFE907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AD35867-17B8-493A-BD71-EC9CD511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5C9431E-3C37-4920-828B-25CB3264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2BF0286-25F6-4DC5-85DE-8A78F795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9F1933-D363-4892-8230-C053F570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F5DE28E-8904-45DD-8D78-1EC6A8C2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CD3D46-D021-4D99-AF7A-7C068D58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32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23C08-B2AD-4EAB-924C-8296A08A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ADCCE4-B586-49CF-AF39-897F7E05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F643B3-7634-468F-9436-CEEB7059D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05CDB2-1F75-4E84-A166-7F2A128E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3FF6FB-7FF9-454C-BFB8-1619397C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8364D4-0D7A-4824-9286-4CB93A8B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1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CC00CA-7BB6-4536-BF16-9D176DED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5B4451-AF49-4625-852C-F20B374B1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86FECC-0338-43A0-87FF-C62FD7327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B5E627-C818-432E-9E52-96055641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859690-979E-4EA0-BD20-21AF4E29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740561-B457-4ECC-9155-FCEAA705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CEAEC2E-185E-48F3-8CE9-47E32804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E4B5BA-80FF-44B1-8DE3-D36F418C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789482-0E9D-4D88-8FC5-397FE785E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49BC-6BD8-4083-A3C8-5B38CA9B4717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1493C2-D183-4732-88FE-56F518C52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51054B-357E-4DC8-936D-8949A7B77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277-DE53-4A78-9305-501A4E2E07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0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507CC8-0F85-4445-94F5-F2823373D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Uređivanje teksta u Wordu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A56B2B-4480-4053-998D-7007B7BB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58A301-DECA-4E5B-8300-C31E3B4B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Poravnanja odlomka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5D11120-8D3F-4B5F-8D8E-53BCB311F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19" y="1690687"/>
            <a:ext cx="8390466" cy="4719637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36573D2F-D306-44DF-B8B5-CFD8E3755ED1}"/>
              </a:ext>
            </a:extLst>
          </p:cNvPr>
          <p:cNvCxnSpPr/>
          <p:nvPr/>
        </p:nvCxnSpPr>
        <p:spPr>
          <a:xfrm flipV="1">
            <a:off x="3676650" y="1076325"/>
            <a:ext cx="5695950" cy="135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E304F6B1-0261-40BC-8D2B-D98A0D6704F8}"/>
              </a:ext>
            </a:extLst>
          </p:cNvPr>
          <p:cNvSpPr txBox="1"/>
          <p:nvPr/>
        </p:nvSpPr>
        <p:spPr>
          <a:xfrm>
            <a:off x="9538283" y="704675"/>
            <a:ext cx="22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Vrste poravnanja</a:t>
            </a:r>
          </a:p>
        </p:txBody>
      </p:sp>
    </p:spTree>
    <p:extLst>
      <p:ext uri="{BB962C8B-B14F-4D97-AF65-F5344CB8AC3E}">
        <p14:creationId xmlns:p14="http://schemas.microsoft.com/office/powerpoint/2010/main" val="94819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4F09C-52E6-4716-9FBB-20C1F8B5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3719377-BC88-4747-94C9-B188088B6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54" t="11237" r="60427" b="83618"/>
          <a:stretch/>
        </p:blipFill>
        <p:spPr>
          <a:xfrm>
            <a:off x="1085850" y="1914525"/>
            <a:ext cx="4076700" cy="1866900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C3CA95E3-2447-43F1-9F36-E52F5DABFDAC}"/>
              </a:ext>
            </a:extLst>
          </p:cNvPr>
          <p:cNvCxnSpPr/>
          <p:nvPr/>
        </p:nvCxnSpPr>
        <p:spPr>
          <a:xfrm flipH="1">
            <a:off x="1786855" y="2114026"/>
            <a:ext cx="5360565" cy="42783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C33AB310-2E97-40B6-B671-3FDDF10852A9}"/>
              </a:ext>
            </a:extLst>
          </p:cNvPr>
          <p:cNvCxnSpPr/>
          <p:nvPr/>
        </p:nvCxnSpPr>
        <p:spPr>
          <a:xfrm flipH="1" flipV="1">
            <a:off x="2718033" y="3003259"/>
            <a:ext cx="4311419" cy="778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30E71F3E-685B-4361-8319-CB08C99FF4C0}"/>
              </a:ext>
            </a:extLst>
          </p:cNvPr>
          <p:cNvCxnSpPr/>
          <p:nvPr/>
        </p:nvCxnSpPr>
        <p:spPr>
          <a:xfrm flipV="1">
            <a:off x="2030136" y="3003259"/>
            <a:ext cx="1677798" cy="177007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BA0AFDB-6F45-4885-8464-FCEA1BFCB944}"/>
              </a:ext>
            </a:extLst>
          </p:cNvPr>
          <p:cNvCxnSpPr>
            <a:cxnSpLocks/>
          </p:cNvCxnSpPr>
          <p:nvPr/>
        </p:nvCxnSpPr>
        <p:spPr>
          <a:xfrm flipH="1" flipV="1">
            <a:off x="4563612" y="2847975"/>
            <a:ext cx="4899170" cy="32306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A564C28-7873-40BA-B148-05E53E33F687}"/>
              </a:ext>
            </a:extLst>
          </p:cNvPr>
          <p:cNvSpPr txBox="1"/>
          <p:nvPr/>
        </p:nvSpPr>
        <p:spPr>
          <a:xfrm>
            <a:off x="7424257" y="1837189"/>
            <a:ext cx="3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Lijevo poravnanje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E962FD5-D6D8-4F5E-AA53-FB51BBC7AE85}"/>
              </a:ext>
            </a:extLst>
          </p:cNvPr>
          <p:cNvSpPr txBox="1"/>
          <p:nvPr/>
        </p:nvSpPr>
        <p:spPr>
          <a:xfrm>
            <a:off x="7029452" y="3681995"/>
            <a:ext cx="249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Centarlno</a:t>
            </a:r>
            <a:r>
              <a:rPr lang="hr-HR" dirty="0"/>
              <a:t> ili središnje poravnanje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1AF2996-3C2E-4960-A718-463D7EC08F96}"/>
              </a:ext>
            </a:extLst>
          </p:cNvPr>
          <p:cNvSpPr txBox="1"/>
          <p:nvPr/>
        </p:nvSpPr>
        <p:spPr>
          <a:xfrm>
            <a:off x="9462782" y="2847975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Obostrano poravnanje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56B4F96-30E8-4EDD-949A-7F33F1D07246}"/>
              </a:ext>
            </a:extLst>
          </p:cNvPr>
          <p:cNvSpPr txBox="1"/>
          <p:nvPr/>
        </p:nvSpPr>
        <p:spPr>
          <a:xfrm>
            <a:off x="1359017" y="4773336"/>
            <a:ext cx="32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Desno poravnanje</a:t>
            </a:r>
          </a:p>
        </p:txBody>
      </p:sp>
    </p:spTree>
    <p:extLst>
      <p:ext uri="{BB962C8B-B14F-4D97-AF65-F5344CB8AC3E}">
        <p14:creationId xmlns:p14="http://schemas.microsoft.com/office/powerpoint/2010/main" val="24569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F4684-8B9A-46E7-AECA-139A2040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Lijevo poravnanje               Desno poravnanje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9906E05-F7BF-4F00-BAC6-BF7EF506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5" t="20649" r="26728"/>
          <a:stretch/>
        </p:blipFill>
        <p:spPr>
          <a:xfrm>
            <a:off x="382856" y="1384298"/>
            <a:ext cx="5713144" cy="52832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79B27C3-2FC4-45E6-BA24-84A39629E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1" t="20416" r="28515"/>
          <a:stretch/>
        </p:blipFill>
        <p:spPr>
          <a:xfrm>
            <a:off x="6029325" y="1209674"/>
            <a:ext cx="56197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9FB14-C4A1-4665-A7C3-9D312A05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5200" cy="1325563"/>
          </a:xfrm>
        </p:spPr>
        <p:txBody>
          <a:bodyPr/>
          <a:lstStyle/>
          <a:p>
            <a:r>
              <a:rPr lang="hr-HR" dirty="0" err="1"/>
              <a:t>Centarlno</a:t>
            </a:r>
            <a:r>
              <a:rPr lang="hr-HR" dirty="0"/>
              <a:t> poravnanje        Obostrano poravnanje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6845750-5238-4EA2-9728-C0CA3724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13" t="21744" r="27467" b="-1314"/>
          <a:stretch/>
        </p:blipFill>
        <p:spPr>
          <a:xfrm>
            <a:off x="228600" y="1427955"/>
            <a:ext cx="5676900" cy="56691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4D233F-C14A-4161-A58E-2412FF254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28" t="22083" r="27109"/>
          <a:stretch/>
        </p:blipFill>
        <p:spPr>
          <a:xfrm>
            <a:off x="6096000" y="1456530"/>
            <a:ext cx="5676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1DA09-6421-401C-A150-F38310FB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Grafičke oznake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3AE3153-94F5-4593-AC7D-8B1378095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74" r="28206" b="34257"/>
          <a:stretch/>
        </p:blipFill>
        <p:spPr>
          <a:xfrm>
            <a:off x="904875" y="1539875"/>
            <a:ext cx="6334125" cy="5046018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885A559D-BBF4-42D7-83D5-D086FBE2C9FF}"/>
              </a:ext>
            </a:extLst>
          </p:cNvPr>
          <p:cNvCxnSpPr/>
          <p:nvPr/>
        </p:nvCxnSpPr>
        <p:spPr>
          <a:xfrm flipH="1">
            <a:off x="2162175" y="1295400"/>
            <a:ext cx="6829425" cy="100965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B134EB09-B6B6-446C-A5AC-E84CBE802664}"/>
              </a:ext>
            </a:extLst>
          </p:cNvPr>
          <p:cNvSpPr txBox="1"/>
          <p:nvPr/>
        </p:nvSpPr>
        <p:spPr>
          <a:xfrm>
            <a:off x="9152389" y="1031846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Grafičke oznake</a:t>
            </a:r>
          </a:p>
        </p:txBody>
      </p:sp>
    </p:spTree>
    <p:extLst>
      <p:ext uri="{BB962C8B-B14F-4D97-AF65-F5344CB8AC3E}">
        <p14:creationId xmlns:p14="http://schemas.microsoft.com/office/powerpoint/2010/main" val="171612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3496E-E636-41A8-B754-2148FF5E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E1D9AC3-B39B-4110-AA50-AE763D0E3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5" r="25497"/>
          <a:stretch/>
        </p:blipFill>
        <p:spPr>
          <a:xfrm>
            <a:off x="933450" y="1768475"/>
            <a:ext cx="4343400" cy="493584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CCCFE48-F96B-49AD-9D62-C0C5AD4C316F}"/>
              </a:ext>
            </a:extLst>
          </p:cNvPr>
          <p:cNvSpPr txBox="1"/>
          <p:nvPr/>
        </p:nvSpPr>
        <p:spPr>
          <a:xfrm>
            <a:off x="6648450" y="2162175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Označili smo riječi ROM i RAM te odabrali grafičku oznaku od gore ponuđenih</a:t>
            </a:r>
          </a:p>
        </p:txBody>
      </p:sp>
    </p:spTree>
    <p:extLst>
      <p:ext uri="{BB962C8B-B14F-4D97-AF65-F5344CB8AC3E}">
        <p14:creationId xmlns:p14="http://schemas.microsoft.com/office/powerpoint/2010/main" val="267372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E9421-F2E6-4F36-A85E-3F330C15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Numeriranje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0CE7458-6A57-4680-B4AC-E953A037B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27" r="25882"/>
          <a:stretch/>
        </p:blipFill>
        <p:spPr>
          <a:xfrm>
            <a:off x="428625" y="1301750"/>
            <a:ext cx="4886325" cy="5484610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3B17AC94-A950-4268-BA9E-28C904C7F3AA}"/>
              </a:ext>
            </a:extLst>
          </p:cNvPr>
          <p:cNvCxnSpPr>
            <a:cxnSpLocks/>
          </p:cNvCxnSpPr>
          <p:nvPr/>
        </p:nvCxnSpPr>
        <p:spPr>
          <a:xfrm flipH="1">
            <a:off x="1762126" y="1301750"/>
            <a:ext cx="4798065" cy="5746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E9A16992-B387-49FF-B542-F1449787742E}"/>
              </a:ext>
            </a:extLst>
          </p:cNvPr>
          <p:cNvSpPr txBox="1"/>
          <p:nvPr/>
        </p:nvSpPr>
        <p:spPr>
          <a:xfrm>
            <a:off x="6727971" y="1044357"/>
            <a:ext cx="396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Označili smo tekst i odabrali način numeriranja od gore ponuđenih</a:t>
            </a:r>
          </a:p>
        </p:txBody>
      </p:sp>
    </p:spTree>
    <p:extLst>
      <p:ext uri="{BB962C8B-B14F-4D97-AF65-F5344CB8AC3E}">
        <p14:creationId xmlns:p14="http://schemas.microsoft.com/office/powerpoint/2010/main" val="3175525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Široki zaslon</PresentationFormat>
  <Paragraphs>14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Uređivanje teksta u Wordu</vt:lpstr>
      <vt:lpstr>Poravnanja odlomka</vt:lpstr>
      <vt:lpstr>PowerPoint prezentacija</vt:lpstr>
      <vt:lpstr>Lijevo poravnanje               Desno poravnanje</vt:lpstr>
      <vt:lpstr>Centarlno poravnanje        Obostrano poravnanje</vt:lpstr>
      <vt:lpstr>Grafičke oznake</vt:lpstr>
      <vt:lpstr>PowerPoint prezentacija</vt:lpstr>
      <vt:lpstr>Numeriranje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Uređivanje teksta u Wordu</dc:title>
  <dc:creator>Maja Đuričić</dc:creator>
  <cp:lastModifiedBy>Maja Đuričić</cp:lastModifiedBy>
  <cp:revision>1</cp:revision>
  <dcterms:created xsi:type="dcterms:W3CDTF">2021-01-26T08:17:14Z</dcterms:created>
  <dcterms:modified xsi:type="dcterms:W3CDTF">2021-01-26T08:17:45Z</dcterms:modified>
</cp:coreProperties>
</file>